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57" r:id="rId3"/>
    <p:sldId id="258" r:id="rId4"/>
    <p:sldId id="259" r:id="rId5"/>
    <p:sldId id="261" r:id="rId6"/>
    <p:sldId id="260" r:id="rId7"/>
    <p:sldId id="262" r:id="rId8"/>
    <p:sldId id="26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98"/>
    <p:restoredTop sz="94674"/>
  </p:normalViewPr>
  <p:slideViewPr>
    <p:cSldViewPr snapToGrid="0" snapToObjects="1">
      <p:cViewPr varScale="1">
        <p:scale>
          <a:sx n="115" d="100"/>
          <a:sy n="115" d="100"/>
        </p:scale>
        <p:origin x="240" y="3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tiff>
</file>

<file path=ppt/media/image2.tiff>
</file>

<file path=ppt/media/image3.tiff>
</file>

<file path=ppt/media/image4.tiff>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32D13-B240-FD4C-8F20-F56887E6F9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B9D0AA9-3F47-3F4C-B2F0-FC44A88B06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77A6105-9F70-E141-81FF-152658716EC2}"/>
              </a:ext>
            </a:extLst>
          </p:cNvPr>
          <p:cNvSpPr>
            <a:spLocks noGrp="1"/>
          </p:cNvSpPr>
          <p:nvPr>
            <p:ph type="dt" sz="half" idx="10"/>
          </p:nvPr>
        </p:nvSpPr>
        <p:spPr/>
        <p:txBody>
          <a:bodyPr/>
          <a:lstStyle/>
          <a:p>
            <a:fld id="{4F27CF9B-8072-4846-8116-3B97719BFDAE}" type="datetimeFigureOut">
              <a:rPr lang="en-US" smtClean="0"/>
              <a:t>10/28/19</a:t>
            </a:fld>
            <a:endParaRPr lang="en-US" dirty="0"/>
          </a:p>
        </p:txBody>
      </p:sp>
      <p:sp>
        <p:nvSpPr>
          <p:cNvPr id="5" name="Footer Placeholder 4">
            <a:extLst>
              <a:ext uri="{FF2B5EF4-FFF2-40B4-BE49-F238E27FC236}">
                <a16:creationId xmlns:a16="http://schemas.microsoft.com/office/drawing/2014/main" id="{1A92DC41-F964-C54A-BD1F-6AB5DE68B2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79EA661-3DDB-A047-8E38-EF76C37FF66E}"/>
              </a:ext>
            </a:extLst>
          </p:cNvPr>
          <p:cNvSpPr>
            <a:spLocks noGrp="1"/>
          </p:cNvSpPr>
          <p:nvPr>
            <p:ph type="sldNum" sz="quarter" idx="12"/>
          </p:nvPr>
        </p:nvSpPr>
        <p:spPr/>
        <p:txBody>
          <a:bodyPr/>
          <a:lstStyle/>
          <a:p>
            <a:fld id="{1D887545-6ED4-874C-91AF-F2FB2ABF7A3D}" type="slidenum">
              <a:rPr lang="en-US" smtClean="0"/>
              <a:t>‹#›</a:t>
            </a:fld>
            <a:endParaRPr lang="en-US" dirty="0"/>
          </a:p>
        </p:txBody>
      </p:sp>
    </p:spTree>
    <p:extLst>
      <p:ext uri="{BB962C8B-B14F-4D97-AF65-F5344CB8AC3E}">
        <p14:creationId xmlns:p14="http://schemas.microsoft.com/office/powerpoint/2010/main" val="362036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51B3A-0F17-1944-BCA8-B90C506E77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285E6D-11D7-1543-B565-5FB73FE720A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6399AC-8C72-8A45-B9C9-8C20F29B0E60}"/>
              </a:ext>
            </a:extLst>
          </p:cNvPr>
          <p:cNvSpPr>
            <a:spLocks noGrp="1"/>
          </p:cNvSpPr>
          <p:nvPr>
            <p:ph type="dt" sz="half" idx="10"/>
          </p:nvPr>
        </p:nvSpPr>
        <p:spPr/>
        <p:txBody>
          <a:bodyPr/>
          <a:lstStyle/>
          <a:p>
            <a:fld id="{4F27CF9B-8072-4846-8116-3B97719BFDAE}" type="datetimeFigureOut">
              <a:rPr lang="en-US" smtClean="0"/>
              <a:t>10/28/19</a:t>
            </a:fld>
            <a:endParaRPr lang="en-US" dirty="0"/>
          </a:p>
        </p:txBody>
      </p:sp>
      <p:sp>
        <p:nvSpPr>
          <p:cNvPr id="5" name="Footer Placeholder 4">
            <a:extLst>
              <a:ext uri="{FF2B5EF4-FFF2-40B4-BE49-F238E27FC236}">
                <a16:creationId xmlns:a16="http://schemas.microsoft.com/office/drawing/2014/main" id="{C573356D-CBF7-9D43-BC7A-8AD161CACA6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5B31AC7-9FB8-3C49-A2DD-B8FC345775ED}"/>
              </a:ext>
            </a:extLst>
          </p:cNvPr>
          <p:cNvSpPr>
            <a:spLocks noGrp="1"/>
          </p:cNvSpPr>
          <p:nvPr>
            <p:ph type="sldNum" sz="quarter" idx="12"/>
          </p:nvPr>
        </p:nvSpPr>
        <p:spPr/>
        <p:txBody>
          <a:bodyPr/>
          <a:lstStyle/>
          <a:p>
            <a:fld id="{1D887545-6ED4-874C-91AF-F2FB2ABF7A3D}" type="slidenum">
              <a:rPr lang="en-US" smtClean="0"/>
              <a:t>‹#›</a:t>
            </a:fld>
            <a:endParaRPr lang="en-US" dirty="0"/>
          </a:p>
        </p:txBody>
      </p:sp>
    </p:spTree>
    <p:extLst>
      <p:ext uri="{BB962C8B-B14F-4D97-AF65-F5344CB8AC3E}">
        <p14:creationId xmlns:p14="http://schemas.microsoft.com/office/powerpoint/2010/main" val="39322611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ED6B8C-1816-EC4E-BF84-FD1C4DF6B6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B3F790-36F4-4644-B77A-2061A5318F3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2554A7-C646-5740-B482-DA85EE1C1964}"/>
              </a:ext>
            </a:extLst>
          </p:cNvPr>
          <p:cNvSpPr>
            <a:spLocks noGrp="1"/>
          </p:cNvSpPr>
          <p:nvPr>
            <p:ph type="dt" sz="half" idx="10"/>
          </p:nvPr>
        </p:nvSpPr>
        <p:spPr/>
        <p:txBody>
          <a:bodyPr/>
          <a:lstStyle/>
          <a:p>
            <a:fld id="{4F27CF9B-8072-4846-8116-3B97719BFDAE}" type="datetimeFigureOut">
              <a:rPr lang="en-US" smtClean="0"/>
              <a:t>10/28/19</a:t>
            </a:fld>
            <a:endParaRPr lang="en-US" dirty="0"/>
          </a:p>
        </p:txBody>
      </p:sp>
      <p:sp>
        <p:nvSpPr>
          <p:cNvPr id="5" name="Footer Placeholder 4">
            <a:extLst>
              <a:ext uri="{FF2B5EF4-FFF2-40B4-BE49-F238E27FC236}">
                <a16:creationId xmlns:a16="http://schemas.microsoft.com/office/drawing/2014/main" id="{2CDD8609-FF3E-9D4C-9D7B-B901833309B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3F91CD-4EBE-3C48-9D5C-00AE84D853F0}"/>
              </a:ext>
            </a:extLst>
          </p:cNvPr>
          <p:cNvSpPr>
            <a:spLocks noGrp="1"/>
          </p:cNvSpPr>
          <p:nvPr>
            <p:ph type="sldNum" sz="quarter" idx="12"/>
          </p:nvPr>
        </p:nvSpPr>
        <p:spPr/>
        <p:txBody>
          <a:bodyPr/>
          <a:lstStyle/>
          <a:p>
            <a:fld id="{1D887545-6ED4-874C-91AF-F2FB2ABF7A3D}" type="slidenum">
              <a:rPr lang="en-US" smtClean="0"/>
              <a:t>‹#›</a:t>
            </a:fld>
            <a:endParaRPr lang="en-US" dirty="0"/>
          </a:p>
        </p:txBody>
      </p:sp>
    </p:spTree>
    <p:extLst>
      <p:ext uri="{BB962C8B-B14F-4D97-AF65-F5344CB8AC3E}">
        <p14:creationId xmlns:p14="http://schemas.microsoft.com/office/powerpoint/2010/main" val="1131186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80801-C0A4-7047-A7E0-B653FDD628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8CF866-C882-9C4B-B646-12DAABE7B87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BD9949-5151-B740-85FD-6D5A8E2F9834}"/>
              </a:ext>
            </a:extLst>
          </p:cNvPr>
          <p:cNvSpPr>
            <a:spLocks noGrp="1"/>
          </p:cNvSpPr>
          <p:nvPr>
            <p:ph type="dt" sz="half" idx="10"/>
          </p:nvPr>
        </p:nvSpPr>
        <p:spPr/>
        <p:txBody>
          <a:bodyPr/>
          <a:lstStyle/>
          <a:p>
            <a:fld id="{4F27CF9B-8072-4846-8116-3B97719BFDAE}" type="datetimeFigureOut">
              <a:rPr lang="en-US" smtClean="0"/>
              <a:t>10/28/19</a:t>
            </a:fld>
            <a:endParaRPr lang="en-US" dirty="0"/>
          </a:p>
        </p:txBody>
      </p:sp>
      <p:sp>
        <p:nvSpPr>
          <p:cNvPr id="5" name="Footer Placeholder 4">
            <a:extLst>
              <a:ext uri="{FF2B5EF4-FFF2-40B4-BE49-F238E27FC236}">
                <a16:creationId xmlns:a16="http://schemas.microsoft.com/office/drawing/2014/main" id="{0D9D611E-2750-BD48-AB17-7B17A4A6B90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0CDFFBB-14AC-E94E-9D11-FEDD8220A33E}"/>
              </a:ext>
            </a:extLst>
          </p:cNvPr>
          <p:cNvSpPr>
            <a:spLocks noGrp="1"/>
          </p:cNvSpPr>
          <p:nvPr>
            <p:ph type="sldNum" sz="quarter" idx="12"/>
          </p:nvPr>
        </p:nvSpPr>
        <p:spPr/>
        <p:txBody>
          <a:bodyPr/>
          <a:lstStyle/>
          <a:p>
            <a:fld id="{1D887545-6ED4-874C-91AF-F2FB2ABF7A3D}" type="slidenum">
              <a:rPr lang="en-US" smtClean="0"/>
              <a:t>‹#›</a:t>
            </a:fld>
            <a:endParaRPr lang="en-US" dirty="0"/>
          </a:p>
        </p:txBody>
      </p:sp>
    </p:spTree>
    <p:extLst>
      <p:ext uri="{BB962C8B-B14F-4D97-AF65-F5344CB8AC3E}">
        <p14:creationId xmlns:p14="http://schemas.microsoft.com/office/powerpoint/2010/main" val="2594485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12F8E-0F01-B147-BA49-5C6C4E38E7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77ED703-9BE0-3943-85FC-AAAF2D93268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46394E1-76A0-814E-B41F-7D8429F5A45F}"/>
              </a:ext>
            </a:extLst>
          </p:cNvPr>
          <p:cNvSpPr>
            <a:spLocks noGrp="1"/>
          </p:cNvSpPr>
          <p:nvPr>
            <p:ph type="dt" sz="half" idx="10"/>
          </p:nvPr>
        </p:nvSpPr>
        <p:spPr/>
        <p:txBody>
          <a:bodyPr/>
          <a:lstStyle/>
          <a:p>
            <a:fld id="{4F27CF9B-8072-4846-8116-3B97719BFDAE}" type="datetimeFigureOut">
              <a:rPr lang="en-US" smtClean="0"/>
              <a:t>10/28/19</a:t>
            </a:fld>
            <a:endParaRPr lang="en-US" dirty="0"/>
          </a:p>
        </p:txBody>
      </p:sp>
      <p:sp>
        <p:nvSpPr>
          <p:cNvPr id="5" name="Footer Placeholder 4">
            <a:extLst>
              <a:ext uri="{FF2B5EF4-FFF2-40B4-BE49-F238E27FC236}">
                <a16:creationId xmlns:a16="http://schemas.microsoft.com/office/drawing/2014/main" id="{E00D0AF1-3273-4E4A-BF87-846949E232C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1B54926-93FB-8E43-AEF2-F353F64BC24D}"/>
              </a:ext>
            </a:extLst>
          </p:cNvPr>
          <p:cNvSpPr>
            <a:spLocks noGrp="1"/>
          </p:cNvSpPr>
          <p:nvPr>
            <p:ph type="sldNum" sz="quarter" idx="12"/>
          </p:nvPr>
        </p:nvSpPr>
        <p:spPr/>
        <p:txBody>
          <a:bodyPr/>
          <a:lstStyle/>
          <a:p>
            <a:fld id="{1D887545-6ED4-874C-91AF-F2FB2ABF7A3D}" type="slidenum">
              <a:rPr lang="en-US" smtClean="0"/>
              <a:t>‹#›</a:t>
            </a:fld>
            <a:endParaRPr lang="en-US" dirty="0"/>
          </a:p>
        </p:txBody>
      </p:sp>
    </p:spTree>
    <p:extLst>
      <p:ext uri="{BB962C8B-B14F-4D97-AF65-F5344CB8AC3E}">
        <p14:creationId xmlns:p14="http://schemas.microsoft.com/office/powerpoint/2010/main" val="4080856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108F3-B2B0-3A41-81B9-0372E18D5E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A16B4D-A095-C04D-866C-61543503143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24C8ED-83E3-A044-BFE5-714FDA99201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51FB4AE-2B3F-1043-9A37-036209A4DABC}"/>
              </a:ext>
            </a:extLst>
          </p:cNvPr>
          <p:cNvSpPr>
            <a:spLocks noGrp="1"/>
          </p:cNvSpPr>
          <p:nvPr>
            <p:ph type="dt" sz="half" idx="10"/>
          </p:nvPr>
        </p:nvSpPr>
        <p:spPr/>
        <p:txBody>
          <a:bodyPr/>
          <a:lstStyle/>
          <a:p>
            <a:fld id="{4F27CF9B-8072-4846-8116-3B97719BFDAE}" type="datetimeFigureOut">
              <a:rPr lang="en-US" smtClean="0"/>
              <a:t>10/28/19</a:t>
            </a:fld>
            <a:endParaRPr lang="en-US" dirty="0"/>
          </a:p>
        </p:txBody>
      </p:sp>
      <p:sp>
        <p:nvSpPr>
          <p:cNvPr id="6" name="Footer Placeholder 5">
            <a:extLst>
              <a:ext uri="{FF2B5EF4-FFF2-40B4-BE49-F238E27FC236}">
                <a16:creationId xmlns:a16="http://schemas.microsoft.com/office/drawing/2014/main" id="{DF807C0A-4048-EC4F-8FEC-E32475B67F1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5BF2202-BAB2-5E4E-A6ED-1D09CAF47378}"/>
              </a:ext>
            </a:extLst>
          </p:cNvPr>
          <p:cNvSpPr>
            <a:spLocks noGrp="1"/>
          </p:cNvSpPr>
          <p:nvPr>
            <p:ph type="sldNum" sz="quarter" idx="12"/>
          </p:nvPr>
        </p:nvSpPr>
        <p:spPr/>
        <p:txBody>
          <a:bodyPr/>
          <a:lstStyle/>
          <a:p>
            <a:fld id="{1D887545-6ED4-874C-91AF-F2FB2ABF7A3D}" type="slidenum">
              <a:rPr lang="en-US" smtClean="0"/>
              <a:t>‹#›</a:t>
            </a:fld>
            <a:endParaRPr lang="en-US" dirty="0"/>
          </a:p>
        </p:txBody>
      </p:sp>
    </p:spTree>
    <p:extLst>
      <p:ext uri="{BB962C8B-B14F-4D97-AF65-F5344CB8AC3E}">
        <p14:creationId xmlns:p14="http://schemas.microsoft.com/office/powerpoint/2010/main" val="2589236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5D578-EDA0-B14D-A923-8B0205004CF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8FED3E-7DA3-6045-AF7E-292D5E9B10B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38BD272-0C4C-EE4C-A989-9D902CADF5F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CD66CA-D1B6-5A4C-B7E4-0A7F380D4D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0858742-23BA-9C4B-AE0F-35B6DF6871B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CAFC7C-3961-8F4B-AB9E-AB5A7103D9DF}"/>
              </a:ext>
            </a:extLst>
          </p:cNvPr>
          <p:cNvSpPr>
            <a:spLocks noGrp="1"/>
          </p:cNvSpPr>
          <p:nvPr>
            <p:ph type="dt" sz="half" idx="10"/>
          </p:nvPr>
        </p:nvSpPr>
        <p:spPr/>
        <p:txBody>
          <a:bodyPr/>
          <a:lstStyle/>
          <a:p>
            <a:fld id="{4F27CF9B-8072-4846-8116-3B97719BFDAE}" type="datetimeFigureOut">
              <a:rPr lang="en-US" smtClean="0"/>
              <a:t>10/28/19</a:t>
            </a:fld>
            <a:endParaRPr lang="en-US" dirty="0"/>
          </a:p>
        </p:txBody>
      </p:sp>
      <p:sp>
        <p:nvSpPr>
          <p:cNvPr id="8" name="Footer Placeholder 7">
            <a:extLst>
              <a:ext uri="{FF2B5EF4-FFF2-40B4-BE49-F238E27FC236}">
                <a16:creationId xmlns:a16="http://schemas.microsoft.com/office/drawing/2014/main" id="{E09D73D4-BC6B-9C46-A5F4-17F35F1B2B4A}"/>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4A6846A-8F70-C845-9EB3-2759AE6CE1A1}"/>
              </a:ext>
            </a:extLst>
          </p:cNvPr>
          <p:cNvSpPr>
            <a:spLocks noGrp="1"/>
          </p:cNvSpPr>
          <p:nvPr>
            <p:ph type="sldNum" sz="quarter" idx="12"/>
          </p:nvPr>
        </p:nvSpPr>
        <p:spPr/>
        <p:txBody>
          <a:bodyPr/>
          <a:lstStyle/>
          <a:p>
            <a:fld id="{1D887545-6ED4-874C-91AF-F2FB2ABF7A3D}" type="slidenum">
              <a:rPr lang="en-US" smtClean="0"/>
              <a:t>‹#›</a:t>
            </a:fld>
            <a:endParaRPr lang="en-US" dirty="0"/>
          </a:p>
        </p:txBody>
      </p:sp>
    </p:spTree>
    <p:extLst>
      <p:ext uri="{BB962C8B-B14F-4D97-AF65-F5344CB8AC3E}">
        <p14:creationId xmlns:p14="http://schemas.microsoft.com/office/powerpoint/2010/main" val="769927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0A785-8C7E-D242-87BB-FF00040285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A47ED3B-0C2A-BA4D-9491-22A1FEC0B24F}"/>
              </a:ext>
            </a:extLst>
          </p:cNvPr>
          <p:cNvSpPr>
            <a:spLocks noGrp="1"/>
          </p:cNvSpPr>
          <p:nvPr>
            <p:ph type="dt" sz="half" idx="10"/>
          </p:nvPr>
        </p:nvSpPr>
        <p:spPr/>
        <p:txBody>
          <a:bodyPr/>
          <a:lstStyle/>
          <a:p>
            <a:fld id="{4F27CF9B-8072-4846-8116-3B97719BFDAE}" type="datetimeFigureOut">
              <a:rPr lang="en-US" smtClean="0"/>
              <a:t>10/28/19</a:t>
            </a:fld>
            <a:endParaRPr lang="en-US" dirty="0"/>
          </a:p>
        </p:txBody>
      </p:sp>
      <p:sp>
        <p:nvSpPr>
          <p:cNvPr id="4" name="Footer Placeholder 3">
            <a:extLst>
              <a:ext uri="{FF2B5EF4-FFF2-40B4-BE49-F238E27FC236}">
                <a16:creationId xmlns:a16="http://schemas.microsoft.com/office/drawing/2014/main" id="{74547530-BEDB-704F-9A86-7454FDB4721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AD58713-78C9-274E-8553-64F793C30644}"/>
              </a:ext>
            </a:extLst>
          </p:cNvPr>
          <p:cNvSpPr>
            <a:spLocks noGrp="1"/>
          </p:cNvSpPr>
          <p:nvPr>
            <p:ph type="sldNum" sz="quarter" idx="12"/>
          </p:nvPr>
        </p:nvSpPr>
        <p:spPr/>
        <p:txBody>
          <a:bodyPr/>
          <a:lstStyle/>
          <a:p>
            <a:fld id="{1D887545-6ED4-874C-91AF-F2FB2ABF7A3D}" type="slidenum">
              <a:rPr lang="en-US" smtClean="0"/>
              <a:t>‹#›</a:t>
            </a:fld>
            <a:endParaRPr lang="en-US" dirty="0"/>
          </a:p>
        </p:txBody>
      </p:sp>
    </p:spTree>
    <p:extLst>
      <p:ext uri="{BB962C8B-B14F-4D97-AF65-F5344CB8AC3E}">
        <p14:creationId xmlns:p14="http://schemas.microsoft.com/office/powerpoint/2010/main" val="3521729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737AE1-A72E-2245-8CB7-CA7E3CCFD881}"/>
              </a:ext>
            </a:extLst>
          </p:cNvPr>
          <p:cNvSpPr>
            <a:spLocks noGrp="1"/>
          </p:cNvSpPr>
          <p:nvPr>
            <p:ph type="dt" sz="half" idx="10"/>
          </p:nvPr>
        </p:nvSpPr>
        <p:spPr/>
        <p:txBody>
          <a:bodyPr/>
          <a:lstStyle/>
          <a:p>
            <a:fld id="{4F27CF9B-8072-4846-8116-3B97719BFDAE}" type="datetimeFigureOut">
              <a:rPr lang="en-US" smtClean="0"/>
              <a:t>10/28/19</a:t>
            </a:fld>
            <a:endParaRPr lang="en-US" dirty="0"/>
          </a:p>
        </p:txBody>
      </p:sp>
      <p:sp>
        <p:nvSpPr>
          <p:cNvPr id="3" name="Footer Placeholder 2">
            <a:extLst>
              <a:ext uri="{FF2B5EF4-FFF2-40B4-BE49-F238E27FC236}">
                <a16:creationId xmlns:a16="http://schemas.microsoft.com/office/drawing/2014/main" id="{ACDE799B-5EAC-D94E-BAE4-E001EE46328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85F1488-DD64-754A-A5DB-5D454645C83E}"/>
              </a:ext>
            </a:extLst>
          </p:cNvPr>
          <p:cNvSpPr>
            <a:spLocks noGrp="1"/>
          </p:cNvSpPr>
          <p:nvPr>
            <p:ph type="sldNum" sz="quarter" idx="12"/>
          </p:nvPr>
        </p:nvSpPr>
        <p:spPr/>
        <p:txBody>
          <a:bodyPr/>
          <a:lstStyle/>
          <a:p>
            <a:fld id="{1D887545-6ED4-874C-91AF-F2FB2ABF7A3D}" type="slidenum">
              <a:rPr lang="en-US" smtClean="0"/>
              <a:t>‹#›</a:t>
            </a:fld>
            <a:endParaRPr lang="en-US" dirty="0"/>
          </a:p>
        </p:txBody>
      </p:sp>
    </p:spTree>
    <p:extLst>
      <p:ext uri="{BB962C8B-B14F-4D97-AF65-F5344CB8AC3E}">
        <p14:creationId xmlns:p14="http://schemas.microsoft.com/office/powerpoint/2010/main" val="17206561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3BF42-068D-B244-AB99-19047B93D4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0A5BCC4-B2C2-474C-BF5E-DABC864302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40813E5-C188-F04F-9172-C0AFFD0D62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1A6AA9A-EE5C-8A4B-AC44-D01624424B09}"/>
              </a:ext>
            </a:extLst>
          </p:cNvPr>
          <p:cNvSpPr>
            <a:spLocks noGrp="1"/>
          </p:cNvSpPr>
          <p:nvPr>
            <p:ph type="dt" sz="half" idx="10"/>
          </p:nvPr>
        </p:nvSpPr>
        <p:spPr/>
        <p:txBody>
          <a:bodyPr/>
          <a:lstStyle/>
          <a:p>
            <a:fld id="{4F27CF9B-8072-4846-8116-3B97719BFDAE}" type="datetimeFigureOut">
              <a:rPr lang="en-US" smtClean="0"/>
              <a:t>10/28/19</a:t>
            </a:fld>
            <a:endParaRPr lang="en-US" dirty="0"/>
          </a:p>
        </p:txBody>
      </p:sp>
      <p:sp>
        <p:nvSpPr>
          <p:cNvPr id="6" name="Footer Placeholder 5">
            <a:extLst>
              <a:ext uri="{FF2B5EF4-FFF2-40B4-BE49-F238E27FC236}">
                <a16:creationId xmlns:a16="http://schemas.microsoft.com/office/drawing/2014/main" id="{BFB62F7A-45E9-3A48-9D8A-B18F76472D8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94B2C5D-EF62-7645-9C51-077150F04CC4}"/>
              </a:ext>
            </a:extLst>
          </p:cNvPr>
          <p:cNvSpPr>
            <a:spLocks noGrp="1"/>
          </p:cNvSpPr>
          <p:nvPr>
            <p:ph type="sldNum" sz="quarter" idx="12"/>
          </p:nvPr>
        </p:nvSpPr>
        <p:spPr/>
        <p:txBody>
          <a:bodyPr/>
          <a:lstStyle/>
          <a:p>
            <a:fld id="{1D887545-6ED4-874C-91AF-F2FB2ABF7A3D}" type="slidenum">
              <a:rPr lang="en-US" smtClean="0"/>
              <a:t>‹#›</a:t>
            </a:fld>
            <a:endParaRPr lang="en-US" dirty="0"/>
          </a:p>
        </p:txBody>
      </p:sp>
    </p:spTree>
    <p:extLst>
      <p:ext uri="{BB962C8B-B14F-4D97-AF65-F5344CB8AC3E}">
        <p14:creationId xmlns:p14="http://schemas.microsoft.com/office/powerpoint/2010/main" val="2321954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D2C83-8859-9748-A8B5-F1672E8923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62A93C6-A6A9-6744-AFE1-A45AB65BD2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6B89AA0-A2EC-AF47-8E8B-3135BD4B83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26C08E3-54C0-314D-BFED-07A7D415196D}"/>
              </a:ext>
            </a:extLst>
          </p:cNvPr>
          <p:cNvSpPr>
            <a:spLocks noGrp="1"/>
          </p:cNvSpPr>
          <p:nvPr>
            <p:ph type="dt" sz="half" idx="10"/>
          </p:nvPr>
        </p:nvSpPr>
        <p:spPr/>
        <p:txBody>
          <a:bodyPr/>
          <a:lstStyle/>
          <a:p>
            <a:fld id="{4F27CF9B-8072-4846-8116-3B97719BFDAE}" type="datetimeFigureOut">
              <a:rPr lang="en-US" smtClean="0"/>
              <a:t>10/28/19</a:t>
            </a:fld>
            <a:endParaRPr lang="en-US" dirty="0"/>
          </a:p>
        </p:txBody>
      </p:sp>
      <p:sp>
        <p:nvSpPr>
          <p:cNvPr id="6" name="Footer Placeholder 5">
            <a:extLst>
              <a:ext uri="{FF2B5EF4-FFF2-40B4-BE49-F238E27FC236}">
                <a16:creationId xmlns:a16="http://schemas.microsoft.com/office/drawing/2014/main" id="{DDB76F51-78D4-F243-86F9-A38D56B368B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769B87-B6ED-584E-9D66-45D7B4226534}"/>
              </a:ext>
            </a:extLst>
          </p:cNvPr>
          <p:cNvSpPr>
            <a:spLocks noGrp="1"/>
          </p:cNvSpPr>
          <p:nvPr>
            <p:ph type="sldNum" sz="quarter" idx="12"/>
          </p:nvPr>
        </p:nvSpPr>
        <p:spPr/>
        <p:txBody>
          <a:bodyPr/>
          <a:lstStyle/>
          <a:p>
            <a:fld id="{1D887545-6ED4-874C-91AF-F2FB2ABF7A3D}" type="slidenum">
              <a:rPr lang="en-US" smtClean="0"/>
              <a:t>‹#›</a:t>
            </a:fld>
            <a:endParaRPr lang="en-US" dirty="0"/>
          </a:p>
        </p:txBody>
      </p:sp>
    </p:spTree>
    <p:extLst>
      <p:ext uri="{BB962C8B-B14F-4D97-AF65-F5344CB8AC3E}">
        <p14:creationId xmlns:p14="http://schemas.microsoft.com/office/powerpoint/2010/main" val="23942353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9DF483-C075-2640-B512-5B449E12C1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5ECE364-F422-2C44-BEFE-39C30FE644B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2A76FC-3DB1-4649-BF7E-064579B574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27CF9B-8072-4846-8116-3B97719BFDAE}" type="datetimeFigureOut">
              <a:rPr lang="en-US" smtClean="0"/>
              <a:t>10/28/19</a:t>
            </a:fld>
            <a:endParaRPr lang="en-US" dirty="0"/>
          </a:p>
        </p:txBody>
      </p:sp>
      <p:sp>
        <p:nvSpPr>
          <p:cNvPr id="5" name="Footer Placeholder 4">
            <a:extLst>
              <a:ext uri="{FF2B5EF4-FFF2-40B4-BE49-F238E27FC236}">
                <a16:creationId xmlns:a16="http://schemas.microsoft.com/office/drawing/2014/main" id="{F57AA067-9E86-A84F-BEA7-A9CB312FDB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028ED34-B68E-D24D-A74D-BE6A23025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887545-6ED4-874C-91AF-F2FB2ABF7A3D}" type="slidenum">
              <a:rPr lang="en-US" smtClean="0"/>
              <a:t>‹#›</a:t>
            </a:fld>
            <a:endParaRPr lang="en-US" dirty="0"/>
          </a:p>
        </p:txBody>
      </p:sp>
    </p:spTree>
    <p:extLst>
      <p:ext uri="{BB962C8B-B14F-4D97-AF65-F5344CB8AC3E}">
        <p14:creationId xmlns:p14="http://schemas.microsoft.com/office/powerpoint/2010/main" val="14313198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statvision.com/webinars/Countries%20of%20the%20world.xls" TargetMode="External"/><Relationship Id="rId2" Type="http://schemas.openxmlformats.org/officeDocument/2006/relationships/hyperlink" Target="https://www.kaggle.com/srikantsahu/co2-and-ghg-emission-data/download" TargetMode="Externa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bariki.shinyapps.io/shinydashboard/"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694D8-C224-644B-9C8D-20E4AF1ACEEA}"/>
              </a:ext>
            </a:extLst>
          </p:cNvPr>
          <p:cNvSpPr>
            <a:spLocks noGrp="1"/>
          </p:cNvSpPr>
          <p:nvPr>
            <p:ph type="ctrTitle"/>
          </p:nvPr>
        </p:nvSpPr>
        <p:spPr>
          <a:xfrm>
            <a:off x="1147994" y="3799470"/>
            <a:ext cx="10434403" cy="2130867"/>
          </a:xfrm>
        </p:spPr>
        <p:txBody>
          <a:bodyPr>
            <a:normAutofit/>
          </a:bodyPr>
          <a:lstStyle/>
          <a:p>
            <a:pPr algn="just">
              <a:lnSpc>
                <a:spcPct val="100000"/>
              </a:lnSpc>
            </a:pPr>
            <a:r>
              <a:rPr lang="en-US" b="1" dirty="0"/>
              <a:t>World </a:t>
            </a:r>
            <a:r>
              <a:rPr lang="en-US" b="1" dirty="0">
                <a:solidFill>
                  <a:srgbClr val="FF0000"/>
                </a:solidFill>
              </a:rPr>
              <a:t>G</a:t>
            </a:r>
            <a:r>
              <a:rPr lang="en-US" b="1" dirty="0"/>
              <a:t>reen </a:t>
            </a:r>
            <a:r>
              <a:rPr lang="en-US" b="1" dirty="0">
                <a:solidFill>
                  <a:srgbClr val="FF0000"/>
                </a:solidFill>
              </a:rPr>
              <a:t>H</a:t>
            </a:r>
            <a:r>
              <a:rPr lang="en-US" b="1" dirty="0"/>
              <a:t>ouse </a:t>
            </a:r>
            <a:r>
              <a:rPr lang="en-US" b="1" dirty="0">
                <a:solidFill>
                  <a:srgbClr val="FF0000"/>
                </a:solidFill>
              </a:rPr>
              <a:t>G</a:t>
            </a:r>
            <a:r>
              <a:rPr lang="en-US" b="1" dirty="0"/>
              <a:t>ases (</a:t>
            </a:r>
            <a:r>
              <a:rPr lang="en-US" b="1" dirty="0">
                <a:solidFill>
                  <a:srgbClr val="FF0000"/>
                </a:solidFill>
              </a:rPr>
              <a:t>GHG</a:t>
            </a:r>
            <a:r>
              <a:rPr lang="en-US" b="1" dirty="0"/>
              <a:t>) Emission Visualization</a:t>
            </a:r>
          </a:p>
        </p:txBody>
      </p:sp>
      <p:sp>
        <p:nvSpPr>
          <p:cNvPr id="5" name="TextBox 4">
            <a:extLst>
              <a:ext uri="{FF2B5EF4-FFF2-40B4-BE49-F238E27FC236}">
                <a16:creationId xmlns:a16="http://schemas.microsoft.com/office/drawing/2014/main" id="{D3928813-CB47-A043-9301-01D9AA67DFEE}"/>
              </a:ext>
            </a:extLst>
          </p:cNvPr>
          <p:cNvSpPr txBox="1"/>
          <p:nvPr/>
        </p:nvSpPr>
        <p:spPr>
          <a:xfrm>
            <a:off x="1224197" y="6135505"/>
            <a:ext cx="2248525" cy="369332"/>
          </a:xfrm>
          <a:prstGeom prst="rect">
            <a:avLst/>
          </a:prstGeom>
          <a:noFill/>
        </p:spPr>
        <p:txBody>
          <a:bodyPr wrap="square" rtlCol="0">
            <a:spAutoFit/>
          </a:bodyPr>
          <a:lstStyle/>
          <a:p>
            <a:r>
              <a:rPr lang="en-US" b="1" dirty="0"/>
              <a:t>BARIKI G ELILAKI</a:t>
            </a:r>
          </a:p>
        </p:txBody>
      </p:sp>
      <p:pic>
        <p:nvPicPr>
          <p:cNvPr id="3" name="Picture 2">
            <a:extLst>
              <a:ext uri="{FF2B5EF4-FFF2-40B4-BE49-F238E27FC236}">
                <a16:creationId xmlns:a16="http://schemas.microsoft.com/office/drawing/2014/main" id="{B75D31A0-CE08-5D47-B5FD-FAD8D4F6F752}"/>
              </a:ext>
            </a:extLst>
          </p:cNvPr>
          <p:cNvPicPr>
            <a:picLocks noChangeAspect="1"/>
          </p:cNvPicPr>
          <p:nvPr/>
        </p:nvPicPr>
        <p:blipFill>
          <a:blip r:embed="rId2"/>
          <a:stretch>
            <a:fillRect/>
          </a:stretch>
        </p:blipFill>
        <p:spPr>
          <a:xfrm>
            <a:off x="1224196" y="818313"/>
            <a:ext cx="4403718" cy="2971937"/>
          </a:xfrm>
          <a:prstGeom prst="rect">
            <a:avLst/>
          </a:prstGeom>
        </p:spPr>
      </p:pic>
    </p:spTree>
    <p:extLst>
      <p:ext uri="{BB962C8B-B14F-4D97-AF65-F5344CB8AC3E}">
        <p14:creationId xmlns:p14="http://schemas.microsoft.com/office/powerpoint/2010/main" val="4201088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C2976-E138-6047-A991-D63845C4B7D7}"/>
              </a:ext>
            </a:extLst>
          </p:cNvPr>
          <p:cNvSpPr>
            <a:spLocks noGrp="1"/>
          </p:cNvSpPr>
          <p:nvPr>
            <p:ph type="title"/>
          </p:nvPr>
        </p:nvSpPr>
        <p:spPr/>
        <p:txBody>
          <a:bodyPr/>
          <a:lstStyle/>
          <a:p>
            <a:r>
              <a:rPr lang="en-US" b="1" dirty="0"/>
              <a:t>INTRODUCTION</a:t>
            </a:r>
          </a:p>
        </p:txBody>
      </p:sp>
      <p:sp>
        <p:nvSpPr>
          <p:cNvPr id="3" name="Content Placeholder 2">
            <a:extLst>
              <a:ext uri="{FF2B5EF4-FFF2-40B4-BE49-F238E27FC236}">
                <a16:creationId xmlns:a16="http://schemas.microsoft.com/office/drawing/2014/main" id="{718BFDC0-83DB-EC49-901C-AF48F6BF11D2}"/>
              </a:ext>
            </a:extLst>
          </p:cNvPr>
          <p:cNvSpPr>
            <a:spLocks noGrp="1"/>
          </p:cNvSpPr>
          <p:nvPr>
            <p:ph idx="1"/>
          </p:nvPr>
        </p:nvSpPr>
        <p:spPr>
          <a:xfrm>
            <a:off x="4060372" y="1881188"/>
            <a:ext cx="7293428" cy="4018869"/>
          </a:xfrm>
        </p:spPr>
        <p:txBody>
          <a:bodyPr>
            <a:normAutofit/>
          </a:bodyPr>
          <a:lstStyle/>
          <a:p>
            <a:pPr marL="0" indent="0" algn="just">
              <a:buNone/>
            </a:pPr>
            <a:r>
              <a:rPr lang="en-US" dirty="0"/>
              <a:t>My career aspirations in data science is to develop various software to help people to make better business decision.</a:t>
            </a:r>
          </a:p>
          <a:p>
            <a:pPr marL="0" indent="0">
              <a:buNone/>
            </a:pPr>
            <a:endParaRPr lang="en-US" dirty="0"/>
          </a:p>
          <a:p>
            <a:pPr marL="0" indent="0" algn="just">
              <a:buNone/>
            </a:pPr>
            <a:r>
              <a:rPr lang="en-US" dirty="0"/>
              <a:t>In this Shiny project, I choose to visualize Greenhouse gases emissions which is a great cause of global warming.</a:t>
            </a:r>
          </a:p>
        </p:txBody>
      </p:sp>
      <p:pic>
        <p:nvPicPr>
          <p:cNvPr id="5" name="Picture 4">
            <a:extLst>
              <a:ext uri="{FF2B5EF4-FFF2-40B4-BE49-F238E27FC236}">
                <a16:creationId xmlns:a16="http://schemas.microsoft.com/office/drawing/2014/main" id="{321FDDE8-375F-3042-8B7E-B1C189E011ED}"/>
              </a:ext>
            </a:extLst>
          </p:cNvPr>
          <p:cNvPicPr>
            <a:picLocks noChangeAspect="1"/>
          </p:cNvPicPr>
          <p:nvPr/>
        </p:nvPicPr>
        <p:blipFill>
          <a:blip r:embed="rId2"/>
          <a:stretch>
            <a:fillRect/>
          </a:stretch>
        </p:blipFill>
        <p:spPr>
          <a:xfrm>
            <a:off x="838200" y="2514600"/>
            <a:ext cx="2868245" cy="1997528"/>
          </a:xfrm>
          <a:prstGeom prst="rect">
            <a:avLst/>
          </a:prstGeom>
        </p:spPr>
      </p:pic>
    </p:spTree>
    <p:extLst>
      <p:ext uri="{BB962C8B-B14F-4D97-AF65-F5344CB8AC3E}">
        <p14:creationId xmlns:p14="http://schemas.microsoft.com/office/powerpoint/2010/main" val="1868030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5DBC1-8A64-0540-BA45-7641C71EBE18}"/>
              </a:ext>
            </a:extLst>
          </p:cNvPr>
          <p:cNvSpPr>
            <a:spLocks noGrp="1"/>
          </p:cNvSpPr>
          <p:nvPr>
            <p:ph type="title"/>
          </p:nvPr>
        </p:nvSpPr>
        <p:spPr/>
        <p:txBody>
          <a:bodyPr/>
          <a:lstStyle/>
          <a:p>
            <a:r>
              <a:rPr lang="en-US" b="1" dirty="0"/>
              <a:t>WHY THIS PROJECT</a:t>
            </a:r>
          </a:p>
        </p:txBody>
      </p:sp>
      <p:sp>
        <p:nvSpPr>
          <p:cNvPr id="3" name="Content Placeholder 2">
            <a:extLst>
              <a:ext uri="{FF2B5EF4-FFF2-40B4-BE49-F238E27FC236}">
                <a16:creationId xmlns:a16="http://schemas.microsoft.com/office/drawing/2014/main" id="{9CFB10C7-D1B0-7047-8E98-5D18D05CEDAE}"/>
              </a:ext>
            </a:extLst>
          </p:cNvPr>
          <p:cNvSpPr>
            <a:spLocks noGrp="1"/>
          </p:cNvSpPr>
          <p:nvPr>
            <p:ph idx="1"/>
          </p:nvPr>
        </p:nvSpPr>
        <p:spPr>
          <a:xfrm>
            <a:off x="5519057" y="1690688"/>
            <a:ext cx="5834743" cy="4064000"/>
          </a:xfrm>
        </p:spPr>
        <p:txBody>
          <a:bodyPr>
            <a:normAutofit lnSpcReduction="10000"/>
          </a:bodyPr>
          <a:lstStyle/>
          <a:p>
            <a:pPr marL="0" indent="0" algn="just">
              <a:lnSpc>
                <a:spcPct val="120000"/>
              </a:lnSpc>
              <a:buNone/>
            </a:pPr>
            <a:r>
              <a:rPr lang="en-US" dirty="0"/>
              <a:t>Greenhouse gases surround the Earth like a blanket. As we use burn more coal, natural gas, and oil, the blanket becomes excessively thick, dense, and less likely to allow heat to escape. Heat gets trapped inside the blanket of greenhouse gases and the Earth becomes too warm.</a:t>
            </a:r>
          </a:p>
        </p:txBody>
      </p:sp>
      <p:pic>
        <p:nvPicPr>
          <p:cNvPr id="5" name="Picture 4">
            <a:extLst>
              <a:ext uri="{FF2B5EF4-FFF2-40B4-BE49-F238E27FC236}">
                <a16:creationId xmlns:a16="http://schemas.microsoft.com/office/drawing/2014/main" id="{C0970E28-1C89-644E-901E-D9D1D54382F8}"/>
              </a:ext>
            </a:extLst>
          </p:cNvPr>
          <p:cNvPicPr>
            <a:picLocks noChangeAspect="1"/>
          </p:cNvPicPr>
          <p:nvPr/>
        </p:nvPicPr>
        <p:blipFill>
          <a:blip r:embed="rId2"/>
          <a:stretch>
            <a:fillRect/>
          </a:stretch>
        </p:blipFill>
        <p:spPr>
          <a:xfrm>
            <a:off x="936174" y="1830685"/>
            <a:ext cx="4234541" cy="2974678"/>
          </a:xfrm>
          <a:prstGeom prst="rect">
            <a:avLst/>
          </a:prstGeom>
        </p:spPr>
      </p:pic>
    </p:spTree>
    <p:extLst>
      <p:ext uri="{BB962C8B-B14F-4D97-AF65-F5344CB8AC3E}">
        <p14:creationId xmlns:p14="http://schemas.microsoft.com/office/powerpoint/2010/main" val="3005203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ED319-3F69-B745-8534-16F20472345D}"/>
              </a:ext>
            </a:extLst>
          </p:cNvPr>
          <p:cNvSpPr>
            <a:spLocks noGrp="1"/>
          </p:cNvSpPr>
          <p:nvPr>
            <p:ph type="title"/>
          </p:nvPr>
        </p:nvSpPr>
        <p:spPr/>
        <p:txBody>
          <a:bodyPr/>
          <a:lstStyle/>
          <a:p>
            <a:r>
              <a:rPr lang="en-US" b="1" dirty="0">
                <a:solidFill>
                  <a:srgbClr val="FF0000"/>
                </a:solidFill>
              </a:rPr>
              <a:t>DATA </a:t>
            </a:r>
            <a:r>
              <a:rPr lang="en-US" b="1" dirty="0"/>
              <a:t>SOURCE</a:t>
            </a:r>
            <a:endParaRPr lang="en-US" b="1" dirty="0">
              <a:solidFill>
                <a:srgbClr val="FF0000"/>
              </a:solidFill>
            </a:endParaRPr>
          </a:p>
        </p:txBody>
      </p:sp>
      <p:sp>
        <p:nvSpPr>
          <p:cNvPr id="3" name="Content Placeholder 2">
            <a:extLst>
              <a:ext uri="{FF2B5EF4-FFF2-40B4-BE49-F238E27FC236}">
                <a16:creationId xmlns:a16="http://schemas.microsoft.com/office/drawing/2014/main" id="{A3E40C22-F33C-4C40-907D-39BB614D1D59}"/>
              </a:ext>
            </a:extLst>
          </p:cNvPr>
          <p:cNvSpPr>
            <a:spLocks noGrp="1"/>
          </p:cNvSpPr>
          <p:nvPr>
            <p:ph idx="1"/>
          </p:nvPr>
        </p:nvSpPr>
        <p:spPr>
          <a:xfrm>
            <a:off x="4684487" y="1738654"/>
            <a:ext cx="6923315" cy="2629920"/>
          </a:xfrm>
        </p:spPr>
        <p:txBody>
          <a:bodyPr>
            <a:normAutofit/>
          </a:bodyPr>
          <a:lstStyle/>
          <a:p>
            <a:pPr marL="0" indent="0" algn="just">
              <a:lnSpc>
                <a:spcPct val="150000"/>
              </a:lnSpc>
              <a:buNone/>
            </a:pPr>
            <a:r>
              <a:rPr lang="en-US" dirty="0"/>
              <a:t>1.	</a:t>
            </a:r>
            <a:r>
              <a:rPr lang="en-US" dirty="0" err="1"/>
              <a:t>Kaggle.com</a:t>
            </a:r>
            <a:endParaRPr lang="en-US" dirty="0"/>
          </a:p>
          <a:p>
            <a:pPr marL="0" indent="0" algn="just">
              <a:lnSpc>
                <a:spcPct val="150000"/>
              </a:lnSpc>
              <a:buNone/>
            </a:pPr>
            <a:r>
              <a:rPr lang="en-US" dirty="0"/>
              <a:t>2.	The Global Social Change Research 	Project, The US Government</a:t>
            </a:r>
          </a:p>
        </p:txBody>
      </p:sp>
      <p:sp>
        <p:nvSpPr>
          <p:cNvPr id="5" name="TextBox 4">
            <a:extLst>
              <a:ext uri="{FF2B5EF4-FFF2-40B4-BE49-F238E27FC236}">
                <a16:creationId xmlns:a16="http://schemas.microsoft.com/office/drawing/2014/main" id="{A863A655-4B9B-B342-88E0-D404C63AD1B4}"/>
              </a:ext>
            </a:extLst>
          </p:cNvPr>
          <p:cNvSpPr txBox="1"/>
          <p:nvPr/>
        </p:nvSpPr>
        <p:spPr>
          <a:xfrm>
            <a:off x="838200" y="4855029"/>
            <a:ext cx="9851571" cy="1200329"/>
          </a:xfrm>
          <a:prstGeom prst="rect">
            <a:avLst/>
          </a:prstGeom>
          <a:noFill/>
        </p:spPr>
        <p:txBody>
          <a:bodyPr wrap="square" rtlCol="0">
            <a:spAutoFit/>
          </a:bodyPr>
          <a:lstStyle/>
          <a:p>
            <a:r>
              <a:rPr lang="en-US" u="sng" dirty="0">
                <a:hlinkClick r:id="rId2"/>
              </a:rPr>
              <a:t>https://www.kaggle.com/srikantsahu/co2-and-ghg-emission-data/download</a:t>
            </a:r>
            <a:endParaRPr lang="en-US" u="sng" dirty="0"/>
          </a:p>
          <a:p>
            <a:endParaRPr lang="en-US" dirty="0"/>
          </a:p>
          <a:p>
            <a:r>
              <a:rPr lang="en-US" dirty="0">
                <a:hlinkClick r:id="rId3"/>
              </a:rPr>
              <a:t>http://www.statvision.com/webinars/Countries%20of%20the%20world.xls</a:t>
            </a:r>
            <a:endParaRPr lang="en-US" dirty="0"/>
          </a:p>
          <a:p>
            <a:endParaRPr lang="en-US" dirty="0"/>
          </a:p>
        </p:txBody>
      </p:sp>
      <p:pic>
        <p:nvPicPr>
          <p:cNvPr id="6" name="Picture 5">
            <a:extLst>
              <a:ext uri="{FF2B5EF4-FFF2-40B4-BE49-F238E27FC236}">
                <a16:creationId xmlns:a16="http://schemas.microsoft.com/office/drawing/2014/main" id="{16BE1642-0D50-9741-8C86-5115F7442EA5}"/>
              </a:ext>
            </a:extLst>
          </p:cNvPr>
          <p:cNvPicPr>
            <a:picLocks noChangeAspect="1"/>
          </p:cNvPicPr>
          <p:nvPr/>
        </p:nvPicPr>
        <p:blipFill>
          <a:blip r:embed="rId4"/>
          <a:stretch>
            <a:fillRect/>
          </a:stretch>
        </p:blipFill>
        <p:spPr>
          <a:xfrm>
            <a:off x="903514" y="1844109"/>
            <a:ext cx="3142343" cy="2356757"/>
          </a:xfrm>
          <a:prstGeom prst="rect">
            <a:avLst/>
          </a:prstGeom>
        </p:spPr>
      </p:pic>
    </p:spTree>
    <p:extLst>
      <p:ext uri="{BB962C8B-B14F-4D97-AF65-F5344CB8AC3E}">
        <p14:creationId xmlns:p14="http://schemas.microsoft.com/office/powerpoint/2010/main" val="3659058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EE9C6-8A87-A04F-9CA3-141DBFAE7BDD}"/>
              </a:ext>
            </a:extLst>
          </p:cNvPr>
          <p:cNvSpPr>
            <a:spLocks noGrp="1"/>
          </p:cNvSpPr>
          <p:nvPr>
            <p:ph type="title"/>
          </p:nvPr>
        </p:nvSpPr>
        <p:spPr/>
        <p:txBody>
          <a:bodyPr/>
          <a:lstStyle/>
          <a:p>
            <a:r>
              <a:rPr lang="en-US" b="1" dirty="0"/>
              <a:t>DATA PREVIEW</a:t>
            </a:r>
          </a:p>
        </p:txBody>
      </p:sp>
      <p:sp>
        <p:nvSpPr>
          <p:cNvPr id="3" name="Content Placeholder 2">
            <a:extLst>
              <a:ext uri="{FF2B5EF4-FFF2-40B4-BE49-F238E27FC236}">
                <a16:creationId xmlns:a16="http://schemas.microsoft.com/office/drawing/2014/main" id="{D8112433-7113-944C-A7C7-363A7F95AD69}"/>
              </a:ext>
            </a:extLst>
          </p:cNvPr>
          <p:cNvSpPr>
            <a:spLocks noGrp="1"/>
          </p:cNvSpPr>
          <p:nvPr>
            <p:ph idx="1"/>
          </p:nvPr>
        </p:nvSpPr>
        <p:spPr>
          <a:xfrm>
            <a:off x="9168523" y="1483860"/>
            <a:ext cx="2417760" cy="3360283"/>
          </a:xfrm>
        </p:spPr>
        <p:txBody>
          <a:bodyPr>
            <a:normAutofit/>
          </a:bodyPr>
          <a:lstStyle/>
          <a:p>
            <a:pPr marL="0" indent="0">
              <a:lnSpc>
                <a:spcPct val="150000"/>
              </a:lnSpc>
              <a:buNone/>
            </a:pPr>
            <a:r>
              <a:rPr lang="en-US" dirty="0"/>
              <a:t>From Global Social Change Research Project, The US Government</a:t>
            </a:r>
          </a:p>
        </p:txBody>
      </p:sp>
      <p:pic>
        <p:nvPicPr>
          <p:cNvPr id="6" name="Picture 5">
            <a:extLst>
              <a:ext uri="{FF2B5EF4-FFF2-40B4-BE49-F238E27FC236}">
                <a16:creationId xmlns:a16="http://schemas.microsoft.com/office/drawing/2014/main" id="{8BA9B9A9-532C-FD4A-BBE5-3CA2A19B583C}"/>
              </a:ext>
            </a:extLst>
          </p:cNvPr>
          <p:cNvPicPr>
            <a:picLocks noChangeAspect="1"/>
          </p:cNvPicPr>
          <p:nvPr/>
        </p:nvPicPr>
        <p:blipFill>
          <a:blip r:embed="rId2"/>
          <a:stretch>
            <a:fillRect/>
          </a:stretch>
        </p:blipFill>
        <p:spPr>
          <a:xfrm>
            <a:off x="583944" y="1344855"/>
            <a:ext cx="8354503" cy="5148020"/>
          </a:xfrm>
          <a:prstGeom prst="rect">
            <a:avLst/>
          </a:prstGeom>
        </p:spPr>
      </p:pic>
    </p:spTree>
    <p:extLst>
      <p:ext uri="{BB962C8B-B14F-4D97-AF65-F5344CB8AC3E}">
        <p14:creationId xmlns:p14="http://schemas.microsoft.com/office/powerpoint/2010/main" val="183764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B9057-7ACB-B74F-A140-86B729053306}"/>
              </a:ext>
            </a:extLst>
          </p:cNvPr>
          <p:cNvSpPr>
            <a:spLocks noGrp="1"/>
          </p:cNvSpPr>
          <p:nvPr>
            <p:ph type="title"/>
          </p:nvPr>
        </p:nvSpPr>
        <p:spPr/>
        <p:txBody>
          <a:bodyPr/>
          <a:lstStyle/>
          <a:p>
            <a:r>
              <a:rPr lang="en-US" b="1" dirty="0"/>
              <a:t>DATA PREVIEW</a:t>
            </a:r>
          </a:p>
        </p:txBody>
      </p:sp>
      <p:sp>
        <p:nvSpPr>
          <p:cNvPr id="3" name="Content Placeholder 2">
            <a:extLst>
              <a:ext uri="{FF2B5EF4-FFF2-40B4-BE49-F238E27FC236}">
                <a16:creationId xmlns:a16="http://schemas.microsoft.com/office/drawing/2014/main" id="{855A69CB-71F1-304D-A0C8-A4AB1A1157ED}"/>
              </a:ext>
            </a:extLst>
          </p:cNvPr>
          <p:cNvSpPr>
            <a:spLocks noGrp="1"/>
          </p:cNvSpPr>
          <p:nvPr>
            <p:ph idx="1"/>
          </p:nvPr>
        </p:nvSpPr>
        <p:spPr>
          <a:xfrm>
            <a:off x="8809641" y="1632857"/>
            <a:ext cx="2951634" cy="616179"/>
          </a:xfrm>
        </p:spPr>
        <p:txBody>
          <a:bodyPr>
            <a:normAutofit fontScale="92500" lnSpcReduction="10000"/>
          </a:bodyPr>
          <a:lstStyle/>
          <a:p>
            <a:pPr marL="0" indent="0" algn="just">
              <a:lnSpc>
                <a:spcPct val="150000"/>
              </a:lnSpc>
              <a:buNone/>
            </a:pPr>
            <a:r>
              <a:rPr lang="en-US" dirty="0"/>
              <a:t>From </a:t>
            </a:r>
            <a:r>
              <a:rPr lang="en-US" dirty="0" err="1"/>
              <a:t>Kaggle.com</a:t>
            </a:r>
            <a:endParaRPr lang="en-US" dirty="0"/>
          </a:p>
        </p:txBody>
      </p:sp>
      <p:pic>
        <p:nvPicPr>
          <p:cNvPr id="5" name="Picture 4">
            <a:extLst>
              <a:ext uri="{FF2B5EF4-FFF2-40B4-BE49-F238E27FC236}">
                <a16:creationId xmlns:a16="http://schemas.microsoft.com/office/drawing/2014/main" id="{ECAEB634-3A26-C94E-AB28-5BC50079FDBE}"/>
              </a:ext>
            </a:extLst>
          </p:cNvPr>
          <p:cNvPicPr>
            <a:picLocks noChangeAspect="1"/>
          </p:cNvPicPr>
          <p:nvPr/>
        </p:nvPicPr>
        <p:blipFill>
          <a:blip r:embed="rId2"/>
          <a:stretch>
            <a:fillRect/>
          </a:stretch>
        </p:blipFill>
        <p:spPr>
          <a:xfrm>
            <a:off x="673308" y="1632857"/>
            <a:ext cx="7971441" cy="4914446"/>
          </a:xfrm>
          <a:prstGeom prst="rect">
            <a:avLst/>
          </a:prstGeom>
        </p:spPr>
      </p:pic>
    </p:spTree>
    <p:extLst>
      <p:ext uri="{BB962C8B-B14F-4D97-AF65-F5344CB8AC3E}">
        <p14:creationId xmlns:p14="http://schemas.microsoft.com/office/powerpoint/2010/main" val="25188372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D9E0B-812D-A347-B574-334815D5695F}"/>
              </a:ext>
            </a:extLst>
          </p:cNvPr>
          <p:cNvSpPr>
            <a:spLocks noGrp="1"/>
          </p:cNvSpPr>
          <p:nvPr>
            <p:ph type="title"/>
          </p:nvPr>
        </p:nvSpPr>
        <p:spPr/>
        <p:txBody>
          <a:bodyPr/>
          <a:lstStyle/>
          <a:p>
            <a:r>
              <a:rPr lang="en-US" b="1" dirty="0"/>
              <a:t>DATA MANIPULATION</a:t>
            </a:r>
          </a:p>
        </p:txBody>
      </p:sp>
      <p:sp>
        <p:nvSpPr>
          <p:cNvPr id="3" name="Content Placeholder 2">
            <a:extLst>
              <a:ext uri="{FF2B5EF4-FFF2-40B4-BE49-F238E27FC236}">
                <a16:creationId xmlns:a16="http://schemas.microsoft.com/office/drawing/2014/main" id="{CCCE1CF3-1B2C-A84F-A7E7-6107350B2A4E}"/>
              </a:ext>
            </a:extLst>
          </p:cNvPr>
          <p:cNvSpPr>
            <a:spLocks noGrp="1"/>
          </p:cNvSpPr>
          <p:nvPr>
            <p:ph idx="1"/>
          </p:nvPr>
        </p:nvSpPr>
        <p:spPr>
          <a:xfrm>
            <a:off x="7338398" y="1752527"/>
            <a:ext cx="4341973" cy="1712232"/>
          </a:xfrm>
        </p:spPr>
        <p:txBody>
          <a:bodyPr/>
          <a:lstStyle/>
          <a:p>
            <a:pPr marL="0" indent="0" algn="just">
              <a:lnSpc>
                <a:spcPct val="150000"/>
              </a:lnSpc>
              <a:buNone/>
            </a:pPr>
            <a:r>
              <a:rPr lang="en-US" dirty="0"/>
              <a:t>1. Reformatting data frame</a:t>
            </a:r>
          </a:p>
          <a:p>
            <a:pPr marL="0" indent="0" algn="just">
              <a:lnSpc>
                <a:spcPct val="150000"/>
              </a:lnSpc>
              <a:buNone/>
            </a:pPr>
            <a:r>
              <a:rPr lang="en-US" dirty="0"/>
              <a:t>2. Join data frames</a:t>
            </a:r>
            <a:endParaRPr lang="en-US" dirty="0">
              <a:solidFill>
                <a:srgbClr val="C00000"/>
              </a:solidFill>
            </a:endParaRPr>
          </a:p>
        </p:txBody>
      </p:sp>
      <p:pic>
        <p:nvPicPr>
          <p:cNvPr id="6" name="Picture 5">
            <a:extLst>
              <a:ext uri="{FF2B5EF4-FFF2-40B4-BE49-F238E27FC236}">
                <a16:creationId xmlns:a16="http://schemas.microsoft.com/office/drawing/2014/main" id="{D4C205D8-777D-FD4E-86E3-12AF178468D3}"/>
              </a:ext>
            </a:extLst>
          </p:cNvPr>
          <p:cNvPicPr>
            <a:picLocks noChangeAspect="1"/>
          </p:cNvPicPr>
          <p:nvPr/>
        </p:nvPicPr>
        <p:blipFill>
          <a:blip r:embed="rId2"/>
          <a:stretch>
            <a:fillRect/>
          </a:stretch>
        </p:blipFill>
        <p:spPr>
          <a:xfrm>
            <a:off x="587829" y="1752527"/>
            <a:ext cx="5998028" cy="4740348"/>
          </a:xfrm>
          <a:prstGeom prst="rect">
            <a:avLst/>
          </a:prstGeom>
        </p:spPr>
      </p:pic>
    </p:spTree>
    <p:extLst>
      <p:ext uri="{BB962C8B-B14F-4D97-AF65-F5344CB8AC3E}">
        <p14:creationId xmlns:p14="http://schemas.microsoft.com/office/powerpoint/2010/main" val="3021702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32038-8D77-9B4C-B10D-17B854E747FD}"/>
              </a:ext>
            </a:extLst>
          </p:cNvPr>
          <p:cNvSpPr>
            <a:spLocks noGrp="1"/>
          </p:cNvSpPr>
          <p:nvPr>
            <p:ph type="title"/>
          </p:nvPr>
        </p:nvSpPr>
        <p:spPr>
          <a:xfrm>
            <a:off x="381000" y="1360714"/>
            <a:ext cx="11125200" cy="3537858"/>
          </a:xfrm>
        </p:spPr>
        <p:txBody>
          <a:bodyPr>
            <a:noAutofit/>
          </a:bodyPr>
          <a:lstStyle/>
          <a:p>
            <a:pPr algn="ctr"/>
            <a:r>
              <a:rPr lang="en-US" sz="8000" dirty="0">
                <a:hlinkClick r:id="rId2"/>
              </a:rPr>
              <a:t>https://bariki.shinyapps.io/shinydashboard/</a:t>
            </a:r>
            <a:endParaRPr lang="en-US" sz="8000" b="1" dirty="0"/>
          </a:p>
        </p:txBody>
      </p:sp>
    </p:spTree>
    <p:extLst>
      <p:ext uri="{BB962C8B-B14F-4D97-AF65-F5344CB8AC3E}">
        <p14:creationId xmlns:p14="http://schemas.microsoft.com/office/powerpoint/2010/main" val="38748230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{62489929-072B-7E44-A11F-31FA985CD69F}tf10001069</Template>
  <TotalTime>2241</TotalTime>
  <Words>206</Words>
  <Application>Microsoft Macintosh PowerPoint</Application>
  <PresentationFormat>Widescreen</PresentationFormat>
  <Paragraphs>22</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World Green House Gases (GHG) Emission Visualization</vt:lpstr>
      <vt:lpstr>INTRODUCTION</vt:lpstr>
      <vt:lpstr>WHY THIS PROJECT</vt:lpstr>
      <vt:lpstr>DATA SOURCE</vt:lpstr>
      <vt:lpstr>DATA PREVIEW</vt:lpstr>
      <vt:lpstr>DATA PREVIEW</vt:lpstr>
      <vt:lpstr>DATA MANIPULATION</vt:lpstr>
      <vt:lpstr>https://bariki.shinyapps.io/shinydashboard/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Scrapping Phone specs and revuews</dc:title>
  <dc:creator>Microsoft Office User</dc:creator>
  <cp:lastModifiedBy>Microsoft Office User</cp:lastModifiedBy>
  <cp:revision>133</cp:revision>
  <cp:lastPrinted>2019-10-16T17:18:20Z</cp:lastPrinted>
  <dcterms:created xsi:type="dcterms:W3CDTF">2019-10-14T23:24:49Z</dcterms:created>
  <dcterms:modified xsi:type="dcterms:W3CDTF">2019-10-28T17:04:09Z</dcterms:modified>
</cp:coreProperties>
</file>

<file path=docProps/thumbnail.jpeg>
</file>